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0" r:id="rId6"/>
    <p:sldId id="258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99"/>
    <p:restoredTop sz="95714"/>
  </p:normalViewPr>
  <p:slideViewPr>
    <p:cSldViewPr snapToGrid="0" snapToObjects="1">
      <p:cViewPr varScale="1">
        <p:scale>
          <a:sx n="104" d="100"/>
          <a:sy n="104" d="100"/>
        </p:scale>
        <p:origin x="8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05T15:58:53.0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 1 24575,'12'0'0,"6"0"0,3 0 0,7 0 0,0 0 0,0 0 0,0 0 0,-7 0 0,6 0 0,-6 0 0,0 0 0,5 0 0,-11 6 0,11 1 0,-12 6 0,12 1 0,-11-1 0,11 0 0,-5 1 0,0-1 0,-1 7 0,-7-6 0,7 13 0,-6-13 0,6 12 0,-7-11 0,0 4 0,-5 1 0,-3-6 0,1 5 0,-5 0 0,5-4 0,-6 4 0,0 1 0,0-6 0,0 5 0,0 1 0,0-6 0,0 12 0,-6-11 0,-2 11 0,-5-5 0,-1 0 0,0 5 0,-5-11 0,3 12 0,-4-12 0,0 11 0,5-12 0,-11 12 0,11-11 0,-5 11 0,0-11 0,11 5 0,-9-7 0,10 6 0,1-4 0,0 4 0,7 0 0,-5-4 0,3 4 0,-3 0 0,5-4 0,0 4 0,0-6 0,0 6 0,0-4 0,0 4 0,0-6 0,0-1 0,0 1 0,0 5 0,0-4 0,0 5 0,5-12 0,2 4 0,6-10 0,-1 10 0,0-9 0,1 3 0,-1 1 0,1-5 0,-1 4 0,1-5 0,-1 0 0,1 6 0,0-5 0,-1 5 0,1-6 0,0 6 0,-1-5 0,1 10 0,0-9 0,-1 9 0,1-10 0,-1 10 0,1-9 0,-1 9 0,1-10 0,0 5 0,-6-1 0,4-3 0,-10 8 0,5-3 0,-12-1 0,-8-1 0,0 1 0,-13-5 0,6 5 0,0-1 0,-6-3 0,6 3 0,-1 1 0,-4-5 0,11 11 0,-11-11 0,12 10 0,-6-9 0,13 9 0,-5-4 0,5 0 0,0 4 0,1-4 0,1 6 0,3-1 0,-3 1 0,5-1 0,0 1 0,0-1 0,0 1 0,0 6 0,0-4 0,0 11 0,0-12 0,0 12 0,0-4 0,0 5 0,0 1 0,0 0 0,0 0 0,0 0 0,0 0 0,0 0 0,6 0 0,-5 7 0,12-5 0,-12 14 0,12-14 0,-5 19 0,6-10 0,-6 3 0,5-6 0,-11-8 0,10 0 0,-10 0 0,4-7 0,0 5 0,-5-5 0,6 0 0,-1 6 0,-5-13 0,6 12 0,-7-12 0,0 6 0,0-1 0,0-4 0,0 11 0,0-12 0,0 6 0,0-1 0,0-5 0,0 6 0,0-8 0,0 1 0,0-1 0,0 1 0,0 0 0,0-1 0,0 1 0,-6 0 0,-7 5 0,-1-4 0,-4-2 0,5-1 0,0-4 0,1 5 0,-1-5 0,1 4 0,-1-9 0,0 3 0,0 1 0,0-5 0,0 5 0,1-1 0,-1-4 0,1 5 0,-1-6 0,0 0 0,1 0 0,-1 0 0,1 0 0,0 0 0,5 0 0,2 0 0</inkml:trace>
</inkml:ink>
</file>

<file path=ppt/media/image1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B5F1DD-D9CE-074C-AA01-EAEC6EBFCD6D}" type="datetimeFigureOut">
              <a:rPr lang="en-CH" smtClean="0"/>
              <a:t>11.03.20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272FD-376F-7C4D-8C5E-61E9065BD88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216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brauchen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272FD-376F-7C4D-8C5E-61E9065BD882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7009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9BE7-7A9F-CE44-8340-517CD7964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the floor is java</a:t>
            </a:r>
            <a:r>
              <a:rPr lang="en-CH" dirty="0"/>
              <a:t>xsmskkal&lt;Tht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8F4CFA51-25C2-1341-B3FE-02FF384BD4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H" dirty="0"/>
              <a:t>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A46A-22EC-6F44-A7E5-81C26BBF7AC7}"/>
              </a:ext>
            </a:extLst>
          </p:cNvPr>
          <p:cNvSpPr txBox="1"/>
          <p:nvPr/>
        </p:nvSpPr>
        <p:spPr>
          <a:xfrm>
            <a:off x="1992802" y="3429000"/>
            <a:ext cx="63242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Melanie Svab, Rohail Gondal, Dennis Grunenberg, Natasha Dudler</a:t>
            </a:r>
          </a:p>
          <a:p>
            <a:endParaRPr lang="en-CH" dirty="0"/>
          </a:p>
          <a:p>
            <a:r>
              <a:rPr lang="en-CH" dirty="0"/>
              <a:t>Gruppenname: Eiländers</a:t>
            </a:r>
          </a:p>
        </p:txBody>
      </p:sp>
    </p:spTree>
    <p:extLst>
      <p:ext uri="{BB962C8B-B14F-4D97-AF65-F5344CB8AC3E}">
        <p14:creationId xmlns:p14="http://schemas.microsoft.com/office/powerpoint/2010/main" val="293213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Kurz</a:t>
            </a:r>
            <a:r>
              <a:rPr lang="en-GB" sz="4800" dirty="0"/>
              <a:t> </a:t>
            </a:r>
            <a:r>
              <a:rPr lang="en-GB" sz="4800" dirty="0" err="1"/>
              <a:t>zusammengefasst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38213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Flächenfärben</a:t>
            </a:r>
          </a:p>
          <a:p>
            <a:r>
              <a:rPr lang="en-CH" sz="2800" dirty="0"/>
              <a:t>Münzen finden</a:t>
            </a:r>
          </a:p>
          <a:p>
            <a:r>
              <a:rPr lang="en-CH" sz="2800" dirty="0"/>
              <a:t>Erdbeben / Überschwemmung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Spielbeschreibung</a:t>
            </a:r>
            <a:r>
              <a:rPr lang="en-CH" dirty="0"/>
              <a:t>xsmskkal&lt;Tht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14:cNvPr>
              <p14:cNvContentPartPr/>
              <p14:nvPr/>
            </p14:nvContentPartPr>
            <p14:xfrm>
              <a:off x="3692399" y="2927618"/>
              <a:ext cx="228671" cy="98189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36" y="2918260"/>
                <a:ext cx="247397" cy="100060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F4EA1E4-3BD6-5546-9FAA-4007A9B7926B}"/>
              </a:ext>
            </a:extLst>
          </p:cNvPr>
          <p:cNvSpPr txBox="1"/>
          <p:nvPr/>
        </p:nvSpPr>
        <p:spPr>
          <a:xfrm>
            <a:off x="4308529" y="3128065"/>
            <a:ext cx="3006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Punkte sammeln</a:t>
            </a:r>
          </a:p>
        </p:txBody>
      </p:sp>
    </p:spTree>
    <p:extLst>
      <p:ext uri="{BB962C8B-B14F-4D97-AF65-F5344CB8AC3E}">
        <p14:creationId xmlns:p14="http://schemas.microsoft.com/office/powerpoint/2010/main" val="289961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7C41C3-B477-F94D-BAF6-FDFD27C8E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5621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17915-7FF2-7E45-90EF-A56472F68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81712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76A402-D317-AA4B-A7C7-F1D0B2A67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89459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84DCF-B978-3240-AAA6-F23848A85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636640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Methoden für Schildkröte (Münzen, Konsequenz Erdbeben, etc)</a:t>
            </a:r>
          </a:p>
          <a:p>
            <a:r>
              <a:rPr lang="en-CH" sz="2800" dirty="0"/>
              <a:t>Methoden für Erdbeben / Überschwemmung</a:t>
            </a:r>
          </a:p>
          <a:p>
            <a:r>
              <a:rPr lang="en-CH" sz="2800" dirty="0"/>
              <a:t>rundenbasiert</a:t>
            </a:r>
          </a:p>
          <a:p>
            <a:pPr marL="0" indent="0">
              <a:buNone/>
            </a:pP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Anforderungen: Spiel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2034377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39422"/>
            <a:ext cx="9905999" cy="35417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en-CH" dirty="0"/>
          </a:p>
          <a:p>
            <a:r>
              <a:rPr lang="en-GB" sz="2800" dirty="0"/>
              <a:t>H</a:t>
            </a:r>
            <a:r>
              <a:rPr lang="en-CH" sz="2800" dirty="0"/>
              <a:t>och, runter, rechts, links</a:t>
            </a:r>
          </a:p>
          <a:p>
            <a:r>
              <a:rPr lang="en-GB" sz="2800" dirty="0"/>
              <a:t>Z</a:t>
            </a:r>
            <a:r>
              <a:rPr lang="en-CH" sz="2800" dirty="0"/>
              <a:t>uschauen, beitreten, austreten</a:t>
            </a:r>
          </a:p>
          <a:p>
            <a:r>
              <a:rPr lang="en-CH" sz="2800" dirty="0"/>
              <a:t>Knopfkombination fürs Würfeln</a:t>
            </a:r>
          </a:p>
          <a:p>
            <a:r>
              <a:rPr lang="en-CH" sz="2800" dirty="0"/>
              <a:t>Server gibt nicht mögliche Schritte an (“Weg nach links ist von Wasser versperrt”)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Server / Client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361846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94964"/>
            <a:ext cx="4313991" cy="3541714"/>
          </a:xfrm>
        </p:spPr>
        <p:txBody>
          <a:bodyPr/>
          <a:lstStyle/>
          <a:p>
            <a:pPr marL="0" indent="0">
              <a:buNone/>
            </a:pPr>
            <a:r>
              <a:rPr lang="en-CH" sz="2800" dirty="0"/>
              <a:t>Verantwortung:</a:t>
            </a:r>
          </a:p>
          <a:p>
            <a:r>
              <a:rPr lang="de-CH" sz="2800" dirty="0"/>
              <a:t>Server: Melanie, Dennis</a:t>
            </a:r>
          </a:p>
          <a:p>
            <a:r>
              <a:rPr lang="de-CH" sz="2800" dirty="0"/>
              <a:t>Client: Natasha,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Projektplan</a:t>
            </a:r>
            <a:r>
              <a:rPr lang="en-GB" sz="4800" dirty="0"/>
              <a:t> / organisation</a:t>
            </a:r>
            <a:r>
              <a:rPr lang="en-CH" dirty="0"/>
              <a:t>xsmskkal&lt;Tht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367A1C-5A85-6C40-A623-0539E7C480E3}"/>
              </a:ext>
            </a:extLst>
          </p:cNvPr>
          <p:cNvSpPr txBox="1">
            <a:spLocks/>
          </p:cNvSpPr>
          <p:nvPr/>
        </p:nvSpPr>
        <p:spPr>
          <a:xfrm>
            <a:off x="6096000" y="2494964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H" dirty="0"/>
          </a:p>
          <a:p>
            <a:r>
              <a:rPr lang="de-CH" sz="2800" dirty="0"/>
              <a:t>Graphisches: Melanie, Natasha</a:t>
            </a:r>
          </a:p>
          <a:p>
            <a:r>
              <a:rPr lang="de-CH" sz="2800" dirty="0"/>
              <a:t>Spielverlauf: Dennis,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22384417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45</TotalTime>
  <Words>130</Words>
  <Application>Microsoft Macintosh PowerPoint</Application>
  <PresentationFormat>Widescreen</PresentationFormat>
  <Paragraphs>32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the floor is javaxsmskkal&lt;Tht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javaxsmskkal&lt;Tht</dc:title>
  <dc:creator>Christian Dudler</dc:creator>
  <cp:lastModifiedBy>Christian Dudler</cp:lastModifiedBy>
  <cp:revision>9</cp:revision>
  <dcterms:created xsi:type="dcterms:W3CDTF">2020-03-05T15:45:15Z</dcterms:created>
  <dcterms:modified xsi:type="dcterms:W3CDTF">2020-03-11T12:39:25Z</dcterms:modified>
</cp:coreProperties>
</file>